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66" r:id="rId6"/>
    <p:sldId id="260" r:id="rId7"/>
    <p:sldId id="261" r:id="rId8"/>
    <p:sldId id="267" r:id="rId9"/>
    <p:sldId id="268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ile.mobilmusic.ru/b4/10/9e/11379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58" y="188640"/>
            <a:ext cx="3429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501008"/>
            <a:ext cx="7227030" cy="127637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ПЕРЕЛЕТНЫЕ ПТИЦЫ (2 </a:t>
            </a:r>
            <a:r>
              <a:rPr lang="ru-RU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подг.г</a:t>
            </a: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Альбина Ф.Ш.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Учитель-логопед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5.infourok.ru/uploads/ex/1068/000ef0ff-703b2f41/hello_html_25edbc6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qna.center/storage/photos/realmccoy79/5166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19382"/>
            <a:ext cx="712877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724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Узнай птицу по силуэту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назови </a:t>
            </a:r>
            <a:r>
              <a:rPr lang="ru-RU" sz="3200" b="1" dirty="0">
                <a:solidFill>
                  <a:srgbClr val="000000"/>
                </a:solidFill>
                <a:latin typeface="Georgia"/>
              </a:rPr>
              <a:t> </a:t>
            </a:r>
            <a:endParaRPr lang="ru-RU" sz="3200" dirty="0"/>
          </a:p>
        </p:txBody>
      </p:sp>
      <p:pic>
        <p:nvPicPr>
          <p:cNvPr id="2050" name="Picture 2" descr="https://2.bp.blogspot.com/-ikXcEiBJVog/VQ1PTbTYqQI/AAAAAAAAEHg/2SQOm1Mo65s/s1600/%D1%83%D0%B7%D0%BD%D0%B0%D0%B9%2B%D0%BF%D0%B5%D1%80%D0%B5%D0%BB%D1%91%D1%82%D0%BD%D1%83%D1%8E%2B%D0%BF%D1%82%D0%B8%D1%86%D1%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8" b="7173"/>
          <a:stretch/>
        </p:blipFill>
        <p:spPr bwMode="auto">
          <a:xfrm>
            <a:off x="395536" y="1124744"/>
            <a:ext cx="8508436" cy="55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8864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 перелётную птицу на  этот звук: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[А], [Ц], [Г], [Л], [И], [С],  [Ж], [К]</a:t>
            </a:r>
          </a:p>
        </p:txBody>
      </p:sp>
      <p:pic>
        <p:nvPicPr>
          <p:cNvPr id="1027" name="Picture 3" descr="http://4.bp.blogspot.com/-ALfsHqsvmCs/VQ1STrwswFI/AAAAAAAAEH8/9zSh7TPi0ws/s1600/%D0%BB%D0%B0%D1%81%D1%82%D0%BE%D1%87%D0%BA%D0%B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8"/>
          <a:stretch/>
        </p:blipFill>
        <p:spPr bwMode="auto">
          <a:xfrm>
            <a:off x="93598" y="1072982"/>
            <a:ext cx="2433337" cy="18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2.bp.blogspot.com/-ETbyWN_uQ8I/VQ1SZV0mSII/AAAAAAAAEIM/XXzHxefNzQ0/s1600/%D0%B8%D0%B2%D0%BE%D0%BB%D0%B3%D0%B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6"/>
          <a:stretch/>
        </p:blipFill>
        <p:spPr bwMode="auto">
          <a:xfrm>
            <a:off x="2595687" y="1089460"/>
            <a:ext cx="2316433" cy="18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1.bp.blogspot.com/-Lv1kGbQsjC0/VQ1SQQu96JI/AAAAAAAAEH0/jhz_LIWE_I4/s1600/%D1%81%D0%BE%D0%BB%D0%BE%D0%B2%D0%B5%D0%B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3" r="12362"/>
          <a:stretch/>
        </p:blipFill>
        <p:spPr bwMode="auto">
          <a:xfrm>
            <a:off x="4912120" y="1089460"/>
            <a:ext cx="2359278" cy="18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2.bp.blogspot.com/-nPeKhwSFuWg/VQ1SbnatLSI/AAAAAAAAEIU/mQAWtUHR7x8/s1600/%D0%B6%D1%83%D1%80%D0%B0%D0%B2%D0%BB%D1%8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8" b="7378"/>
          <a:stretch/>
        </p:blipFill>
        <p:spPr bwMode="auto">
          <a:xfrm>
            <a:off x="163270" y="3123486"/>
            <a:ext cx="2293992" cy="173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4.bp.blogspot.com/-h7Zs99dIu7Y/VQ1SWe1D8NI/AAAAAAAAEIE/TULa73LYMUk/s1600/%D0%BA%D1%83%D0%BA%D1%83%D1%88%D0%BA%D0%B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1445" r="3446" b="12130"/>
          <a:stretch/>
        </p:blipFill>
        <p:spPr bwMode="auto">
          <a:xfrm>
            <a:off x="2595687" y="3127253"/>
            <a:ext cx="2316433" cy="173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2.bp.blogspot.com/-Gj3fnRpfH3I/VQ1SgW4ATVI/AAAAAAAAEIk/KCkXrp_ZIlY/s1600/%D0%B0%D0%B8%D1%81%D1%8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6" b="9252"/>
          <a:stretch/>
        </p:blipFill>
        <p:spPr bwMode="auto">
          <a:xfrm>
            <a:off x="5242033" y="3127253"/>
            <a:ext cx="2000444" cy="216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1.bp.blogspot.com/-6vbM2qbGXC8/VQ1SONwdx4I/AAAAAAAAEHs/YLla7g3uxwI/s1600/%D1%86%D0%B0%D0%BF%D0%BB%D1%8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614" y="1268760"/>
            <a:ext cx="1584176" cy="23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1" y="5061676"/>
            <a:ext cx="2363665" cy="17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5290615"/>
            <a:ext cx="19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Аист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565994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Цапля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602927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Грач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6398611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Ласточка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42033" y="5290615"/>
            <a:ext cx="214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Иволга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565994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Соловей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6029279"/>
            <a:ext cx="187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 Журавль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639861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 Кукушка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11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7847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«Назови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птенца и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птенцов»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54266"/>
              </p:ext>
            </p:extLst>
          </p:nvPr>
        </p:nvGraphicFramePr>
        <p:xfrm>
          <a:off x="899592" y="663248"/>
          <a:ext cx="7488832" cy="36935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6280"/>
                <a:gridCol w="2906275"/>
                <a:gridCol w="2496277"/>
              </a:tblGrid>
              <a:tr h="4931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 грача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один   грачонок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много  грачат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31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 аиста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один   …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много      …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313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 стрижа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один   …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много      …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313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 журавля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один  …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много      …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313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 кукушки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один  …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много      …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313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 скворца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один   …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много      …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s://i.gifer.com/Q0X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76802"/>
            <a:ext cx="3834036" cy="251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962085"/>
            <a:ext cx="5256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У какой птицы самая длинная шея? ... </a:t>
            </a:r>
            <a:endParaRPr lang="ru-RU" dirty="0" smtClean="0"/>
          </a:p>
          <a:p>
            <a:r>
              <a:rPr lang="ru-RU" dirty="0" smtClean="0"/>
              <a:t>   </a:t>
            </a:r>
            <a:r>
              <a:rPr lang="ru-RU" dirty="0"/>
              <a:t>(у лебедя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У какой птицы самые длинные ноги? 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(у журавля)</a:t>
            </a:r>
          </a:p>
          <a:p>
            <a:endParaRPr lang="ru-RU" dirty="0"/>
          </a:p>
          <a:p>
            <a:r>
              <a:rPr lang="ru-RU" dirty="0"/>
              <a:t>У какой птицы самый </a:t>
            </a:r>
            <a:r>
              <a:rPr lang="ru-RU" dirty="0" smtClean="0"/>
              <a:t>длинный</a:t>
            </a:r>
          </a:p>
          <a:p>
            <a:r>
              <a:rPr lang="ru-RU" dirty="0" smtClean="0"/>
              <a:t> </a:t>
            </a:r>
            <a:r>
              <a:rPr lang="ru-RU" dirty="0"/>
              <a:t>клюв? </a:t>
            </a:r>
            <a:r>
              <a:rPr lang="ru-RU" dirty="0" smtClean="0"/>
              <a:t>… (у аиста)</a:t>
            </a:r>
          </a:p>
          <a:p>
            <a:endParaRPr lang="ru-RU" dirty="0"/>
          </a:p>
          <a:p>
            <a:r>
              <a:rPr lang="ru-RU" dirty="0"/>
              <a:t>Какие птицы лучше всех поют? 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(соловьи, иволга, жаворонок, </a:t>
            </a:r>
          </a:p>
          <a:p>
            <a:r>
              <a:rPr lang="ru-RU" dirty="0" smtClean="0"/>
              <a:t>скворец).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14354" y="377310"/>
            <a:ext cx="4774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«Угадай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назови»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im0-tub-ru.yandex.net/i?id=b8e9235c116524ffefcae5db382e0391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93038"/>
            <a:ext cx="4435397" cy="34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d34b8ef5aa9fc6eea6cd5532383bb147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93038"/>
            <a:ext cx="4555863" cy="356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0-tub-ru.yandex.net/i?id=e5b74dc6469953c2a7af206e3b44b16d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63" y="3291786"/>
            <a:ext cx="4436240" cy="354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Соловей обыкнове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63" y="3293038"/>
            <a:ext cx="4502071" cy="35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Иволг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r="10724"/>
          <a:stretch/>
        </p:blipFill>
        <p:spPr bwMode="auto">
          <a:xfrm>
            <a:off x="4354015" y="3273017"/>
            <a:ext cx="470184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Жаворонок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/>
          <a:stretch/>
        </p:blipFill>
        <p:spPr bwMode="auto">
          <a:xfrm>
            <a:off x="4354015" y="3344097"/>
            <a:ext cx="4706402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Скворе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24" y="3248248"/>
            <a:ext cx="4628179" cy="347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лишний и почему?</a:t>
            </a:r>
          </a:p>
          <a:p>
            <a:r>
              <a:rPr lang="ru-RU" dirty="0"/>
              <a:t>Ласточка, кукушка, попугай, </a:t>
            </a:r>
            <a:r>
              <a:rPr lang="ru-RU" dirty="0" smtClean="0"/>
              <a:t>соловей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64" y="1484784"/>
            <a:ext cx="3157649" cy="236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s://im0-tub-ru.yandex.net/i?id=e3bb722e1073d3d8d2aee208a52a08d2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28" y="4051576"/>
            <a:ext cx="2232248" cy="26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warbler.ru/wp-content/uploads/2015/06/Luscinia-megarhynchos-picture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44" y="4404423"/>
            <a:ext cx="2844315" cy="213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s://i.pinimg.com/originals/d6/f7/9f/d6f79f0a06756496730a1f449bff102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4" y="1421399"/>
            <a:ext cx="2415713" cy="26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5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лишний и почему?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Журавль</a:t>
            </a:r>
            <a:r>
              <a:rPr lang="ru-RU" dirty="0">
                <a:solidFill>
                  <a:prstClr val="black"/>
                </a:solidFill>
              </a:rPr>
              <a:t>, аист, цапля, курица</a:t>
            </a:r>
          </a:p>
        </p:txBody>
      </p:sp>
      <p:pic>
        <p:nvPicPr>
          <p:cNvPr id="6146" name="Picture 2" descr="https://www.rspb.org.uk/globalassets/images/birds-and-wildlife/bird-species-illustrations/crane_adult_1200x6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7" r="21816"/>
          <a:stretch/>
        </p:blipFill>
        <p:spPr bwMode="auto">
          <a:xfrm>
            <a:off x="683568" y="1147202"/>
            <a:ext cx="2448272" cy="23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natureguide.gr/uploads/ru/677/Ciconia_ciconia/%D0%91%D0%B5%D0%BB%D1%8B%D0%B9_%D0%B0%D0%B8%D1%81%D1%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17" y="1103023"/>
            <a:ext cx="2927123" cy="243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zabavnik.club/wp-content/uploads/2018/05/caplya_7_08181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6916" r="6878" b="8890"/>
          <a:stretch/>
        </p:blipFill>
        <p:spPr bwMode="auto">
          <a:xfrm>
            <a:off x="5292080" y="3768192"/>
            <a:ext cx="2414518" cy="27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www.wattagnet.com/ext/resources/Images-by-month-year/16_03/Brown-cage-free-hen.jpg?height=1200&amp;t=1458667676&amp;width=6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07" y="3717032"/>
            <a:ext cx="2536466" cy="284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09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4971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Майским вечером, в прохладу, А в июне и в жару Вывожу свои рулады В парке, в роще и в бору. Эти трели, переливы Мелодичны и красивы. (Соловей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88640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74838"/>
            <a:ext cx="417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111111"/>
              </a:solidFill>
              <a:latin typeface="Arial"/>
            </a:endParaRPr>
          </a:p>
          <a:p>
            <a:endParaRPr lang="ru-RU" dirty="0" smtClean="0">
              <a:solidFill>
                <a:srgbClr val="111111"/>
              </a:solidFill>
              <a:latin typeface="Arial"/>
            </a:endParaRPr>
          </a:p>
          <a:p>
            <a:endParaRPr lang="ru-RU" dirty="0">
              <a:solidFill>
                <a:srgbClr val="111111"/>
              </a:solidFill>
              <a:latin typeface="Arial"/>
            </a:endParaRPr>
          </a:p>
          <a:p>
            <a:endParaRPr lang="ru-RU" dirty="0" smtClean="0">
              <a:solidFill>
                <a:srgbClr val="111111"/>
              </a:solidFill>
              <a:latin typeface="Arial"/>
            </a:endParaRPr>
          </a:p>
          <a:p>
            <a:endParaRPr lang="ru-RU" dirty="0">
              <a:solidFill>
                <a:srgbClr val="111111"/>
              </a:solidFill>
              <a:latin typeface="Arial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Arial"/>
              </a:rPr>
              <a:t>Пробегает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по дорожке На коротких тонких ножках. Часто хвостиком трясёт, И под крышею живёт. Комары её закуска. Это птичка — … (Трясогузка)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загадки про птицу трясогуз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98" y="3573016"/>
            <a:ext cx="3950804" cy="256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pdb/1040792/145a33f3-0a12-48db-9d8a-6eae763cfe6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1457"/>
            <a:ext cx="3829354" cy="255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9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4608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/>
              </a:rPr>
              <a:t>Прилетает к нам с теплом, Путь проделав длинный, Лепит домик под окном Из травы и глины. (Ласточка)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88641"/>
            <a:ext cx="4117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детские загадки про птиц: ласт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4972"/>
            <a:ext cx="3841301" cy="25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413338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111111"/>
              </a:solidFill>
              <a:latin typeface="Arial"/>
            </a:endParaRPr>
          </a:p>
          <a:p>
            <a:endParaRPr lang="ru-RU" dirty="0">
              <a:solidFill>
                <a:srgbClr val="111111"/>
              </a:solidFill>
              <a:latin typeface="Arial"/>
            </a:endParaRPr>
          </a:p>
          <a:p>
            <a:endParaRPr lang="ru-RU" dirty="0" smtClean="0">
              <a:solidFill>
                <a:srgbClr val="111111"/>
              </a:solidFill>
              <a:latin typeface="Arial"/>
            </a:endParaRPr>
          </a:p>
          <a:p>
            <a:endParaRPr lang="ru-RU" dirty="0">
              <a:solidFill>
                <a:srgbClr val="111111"/>
              </a:solidFill>
              <a:latin typeface="Arial"/>
            </a:endParaRPr>
          </a:p>
          <a:p>
            <a:endParaRPr lang="ru-RU" dirty="0" smtClean="0">
              <a:solidFill>
                <a:srgbClr val="111111"/>
              </a:solidFill>
              <a:latin typeface="Arial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Arial"/>
              </a:rPr>
              <a:t>В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чаще, где сосна и ель, Свист, серебряная трель Начинает спозаранку </a:t>
            </a:r>
            <a:r>
              <a:rPr lang="ru-RU" dirty="0" err="1">
                <a:solidFill>
                  <a:srgbClr val="111111"/>
                </a:solidFill>
                <a:latin typeface="Arial"/>
              </a:rPr>
              <a:t>Рыжегрудая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…</a:t>
            </a:r>
          </a:p>
          <a:p>
            <a:r>
              <a:rPr lang="ru-RU" dirty="0" smtClean="0">
                <a:solidFill>
                  <a:srgbClr val="111111"/>
                </a:solidFill>
                <a:latin typeface="Arial"/>
              </a:rPr>
              <a:t>(</a:t>
            </a:r>
            <a:r>
              <a:rPr lang="ru-RU" dirty="0" err="1">
                <a:solidFill>
                  <a:srgbClr val="111111"/>
                </a:solidFill>
                <a:latin typeface="Arial"/>
              </a:rPr>
              <a:t>Зарянка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4" name="Picture 4" descr="птица заря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70" y="3789040"/>
            <a:ext cx="3826396" cy="254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84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153</TotalTime>
  <Words>297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                 ПЕРЕЛЕТНЫЕ ПТИЦЫ (2 подг.г)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ПТИЦЫ</dc:title>
  <dc:creator>Admin</dc:creator>
  <cp:lastModifiedBy>Windows User</cp:lastModifiedBy>
  <cp:revision>16</cp:revision>
  <dcterms:created xsi:type="dcterms:W3CDTF">2020-04-13T19:18:09Z</dcterms:created>
  <dcterms:modified xsi:type="dcterms:W3CDTF">2020-04-14T09:42:14Z</dcterms:modified>
</cp:coreProperties>
</file>